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2659" y="-82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13765" y="0"/>
            <a:ext cx="378565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/>
              <a:t>タイムカード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11700" dirty="0" smtClean="0">
                <a:solidFill>
                  <a:srgbClr val="FFFF00"/>
                </a:solidFill>
              </a:rPr>
              <a:t>忘れずに</a:t>
            </a:r>
            <a:endParaRPr lang="en-US" altLang="ja-JP" sz="117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24620" y="0"/>
            <a:ext cx="378565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 smtClean="0"/>
              <a:t>タイムカード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11700" dirty="0" smtClean="0"/>
              <a:t>忘れずに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773705" y="2207695"/>
            <a:ext cx="5187358" cy="5399871"/>
            <a:chOff x="7527535" y="2172601"/>
            <a:chExt cx="1847738" cy="1923435"/>
          </a:xfrm>
        </p:grpSpPr>
        <p:sp>
          <p:nvSpPr>
            <p:cNvPr id="6" name="ドーナツ 5"/>
            <p:cNvSpPr/>
            <p:nvPr/>
          </p:nvSpPr>
          <p:spPr>
            <a:xfrm>
              <a:off x="7527535" y="2248298"/>
              <a:ext cx="1847738" cy="1847738"/>
            </a:xfrm>
            <a:prstGeom prst="donut">
              <a:avLst>
                <a:gd name="adj" fmla="val 732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7948177" y="2172601"/>
              <a:ext cx="1051338" cy="1813396"/>
              <a:chOff x="-1474312" y="1001839"/>
              <a:chExt cx="673100" cy="1160994"/>
            </a:xfrm>
          </p:grpSpPr>
          <p:sp>
            <p:nvSpPr>
              <p:cNvPr id="8" name="正方形/長方形 7"/>
              <p:cNvSpPr/>
              <p:nvPr/>
            </p:nvSpPr>
            <p:spPr>
              <a:xfrm>
                <a:off x="-1317944" y="1001839"/>
                <a:ext cx="340520" cy="41764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-1474312" y="2062027"/>
                <a:ext cx="673100" cy="10080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-1356044" y="1316821"/>
                <a:ext cx="416720" cy="7481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片側の 2 つの角を切り取った四角形 10"/>
              <p:cNvSpPr/>
              <p:nvPr/>
            </p:nvSpPr>
            <p:spPr>
              <a:xfrm>
                <a:off x="-1474312" y="1352844"/>
                <a:ext cx="673100" cy="759586"/>
              </a:xfrm>
              <a:prstGeom prst="snip2SameRect">
                <a:avLst>
                  <a:gd name="adj1" fmla="val 12572"/>
                  <a:gd name="adj2" fmla="val 0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" name="グループ化 11"/>
              <p:cNvGrpSpPr/>
              <p:nvPr/>
            </p:nvGrpSpPr>
            <p:grpSpPr>
              <a:xfrm>
                <a:off x="-1289369" y="1171869"/>
                <a:ext cx="283370" cy="133090"/>
                <a:chOff x="3245643" y="2197157"/>
                <a:chExt cx="283370" cy="250508"/>
              </a:xfrm>
              <a:solidFill>
                <a:schemeClr val="tx1"/>
              </a:solidFill>
            </p:grpSpPr>
            <p:sp>
              <p:nvSpPr>
                <p:cNvPr id="52" name="正方形/長方形 51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 flipV="1">
                  <a:off x="3245643" y="2401945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/>
              <p:cNvGrpSpPr/>
              <p:nvPr/>
            </p:nvGrpSpPr>
            <p:grpSpPr>
              <a:xfrm>
                <a:off x="-1289369" y="1062334"/>
                <a:ext cx="283370" cy="96824"/>
                <a:chOff x="3245643" y="2197157"/>
                <a:chExt cx="283370" cy="182246"/>
              </a:xfrm>
              <a:solidFill>
                <a:schemeClr val="tx1"/>
              </a:solidFill>
            </p:grpSpPr>
            <p:sp>
              <p:nvSpPr>
                <p:cNvPr id="49" name="正方形/長方形 48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正方形/長方形 49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正方形/長方形 50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正方形/長方形 16"/>
              <p:cNvSpPr/>
              <p:nvPr/>
            </p:nvSpPr>
            <p:spPr>
              <a:xfrm>
                <a:off x="-1420337" y="1510007"/>
                <a:ext cx="561976" cy="2278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/>
              <p:cNvGrpSpPr/>
              <p:nvPr/>
            </p:nvGrpSpPr>
            <p:grpSpPr>
              <a:xfrm>
                <a:off x="-1391763" y="1535456"/>
                <a:ext cx="504826" cy="176957"/>
                <a:chOff x="1940718" y="2052634"/>
                <a:chExt cx="2785272" cy="976320"/>
              </a:xfrm>
            </p:grpSpPr>
            <p:sp>
              <p:nvSpPr>
                <p:cNvPr id="19" name="フリーフォーム 18"/>
                <p:cNvSpPr/>
                <p:nvPr/>
              </p:nvSpPr>
              <p:spPr>
                <a:xfrm rot="5400000">
                  <a:off x="2418158" y="226575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 19"/>
                <p:cNvSpPr/>
                <p:nvPr/>
              </p:nvSpPr>
              <p:spPr>
                <a:xfrm>
                  <a:off x="2631281" y="205263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 20"/>
                <p:cNvSpPr/>
                <p:nvPr/>
              </p:nvSpPr>
              <p:spPr>
                <a:xfrm rot="5400000">
                  <a:off x="2844403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 21"/>
                <p:cNvSpPr/>
                <p:nvPr/>
              </p:nvSpPr>
              <p:spPr>
                <a:xfrm>
                  <a:off x="2631281" y="247888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 22"/>
                <p:cNvSpPr/>
                <p:nvPr/>
              </p:nvSpPr>
              <p:spPr>
                <a:xfrm rot="5400000">
                  <a:off x="2418158" y="269200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 23"/>
                <p:cNvSpPr/>
                <p:nvPr/>
              </p:nvSpPr>
              <p:spPr>
                <a:xfrm rot="5400000">
                  <a:off x="2844403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>
                  <a:off x="2631281" y="290512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 25"/>
                <p:cNvSpPr/>
                <p:nvPr/>
              </p:nvSpPr>
              <p:spPr>
                <a:xfrm rot="5400000">
                  <a:off x="1789508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 26"/>
                <p:cNvSpPr/>
                <p:nvPr/>
              </p:nvSpPr>
              <p:spPr>
                <a:xfrm>
                  <a:off x="2002631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>
                <a:xfrm rot="5400000">
                  <a:off x="2215753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 28"/>
                <p:cNvSpPr/>
                <p:nvPr/>
              </p:nvSpPr>
              <p:spPr>
                <a:xfrm>
                  <a:off x="2002631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 rot="5400000">
                  <a:off x="1789508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 30"/>
                <p:cNvSpPr/>
                <p:nvPr/>
              </p:nvSpPr>
              <p:spPr>
                <a:xfrm rot="5400000">
                  <a:off x="2215753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 31"/>
                <p:cNvSpPr/>
                <p:nvPr/>
              </p:nvSpPr>
              <p:spPr>
                <a:xfrm>
                  <a:off x="2002631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2"/>
                <p:cNvSpPr/>
                <p:nvPr/>
              </p:nvSpPr>
              <p:spPr>
                <a:xfrm>
                  <a:off x="3272633" y="2257226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>
                <a:xfrm>
                  <a:off x="3272633" y="2682479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 34"/>
                <p:cNvSpPr/>
                <p:nvPr/>
              </p:nvSpPr>
              <p:spPr>
                <a:xfrm rot="5400000">
                  <a:off x="4024710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 35"/>
                <p:cNvSpPr/>
                <p:nvPr/>
              </p:nvSpPr>
              <p:spPr>
                <a:xfrm>
                  <a:off x="4237833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 36"/>
                <p:cNvSpPr/>
                <p:nvPr/>
              </p:nvSpPr>
              <p:spPr>
                <a:xfrm rot="5400000">
                  <a:off x="4450955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 37"/>
                <p:cNvSpPr/>
                <p:nvPr/>
              </p:nvSpPr>
              <p:spPr>
                <a:xfrm>
                  <a:off x="4237833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 38"/>
                <p:cNvSpPr/>
                <p:nvPr/>
              </p:nvSpPr>
              <p:spPr>
                <a:xfrm rot="5400000">
                  <a:off x="4024710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 39"/>
                <p:cNvSpPr/>
                <p:nvPr/>
              </p:nvSpPr>
              <p:spPr>
                <a:xfrm rot="5400000">
                  <a:off x="4450955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 40"/>
                <p:cNvSpPr/>
                <p:nvPr/>
              </p:nvSpPr>
              <p:spPr>
                <a:xfrm>
                  <a:off x="4237833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 41"/>
                <p:cNvSpPr/>
                <p:nvPr/>
              </p:nvSpPr>
              <p:spPr>
                <a:xfrm rot="5400000">
                  <a:off x="3396060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 42"/>
                <p:cNvSpPr/>
                <p:nvPr/>
              </p:nvSpPr>
              <p:spPr>
                <a:xfrm>
                  <a:off x="3609183" y="205263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 43"/>
                <p:cNvSpPr/>
                <p:nvPr/>
              </p:nvSpPr>
              <p:spPr>
                <a:xfrm rot="5400000">
                  <a:off x="3822305" y="226576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 44"/>
                <p:cNvSpPr/>
                <p:nvPr/>
              </p:nvSpPr>
              <p:spPr>
                <a:xfrm>
                  <a:off x="3609183" y="247888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>
                <a:xfrm rot="5400000">
                  <a:off x="3396060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 46"/>
                <p:cNvSpPr/>
                <p:nvPr/>
              </p:nvSpPr>
              <p:spPr>
                <a:xfrm rot="5400000">
                  <a:off x="3822305" y="269200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 47"/>
                <p:cNvSpPr/>
                <p:nvPr/>
              </p:nvSpPr>
              <p:spPr>
                <a:xfrm>
                  <a:off x="3609183" y="290512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236948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タイムカード</a:t>
            </a:r>
            <a:r>
              <a:rPr lang="en-US" altLang="ja-JP" sz="8000" dirty="0" smtClean="0">
                <a:solidFill>
                  <a:srgbClr val="FF0000"/>
                </a:solidFill>
              </a:rPr>
              <a:t/>
            </a:r>
            <a:br>
              <a:rPr lang="en-US" altLang="ja-JP" sz="8000" dirty="0" smtClean="0">
                <a:solidFill>
                  <a:srgbClr val="FF0000"/>
                </a:solidFill>
              </a:rPr>
            </a:br>
            <a:r>
              <a:rPr lang="ja-JP" altLang="en-US" sz="9600" dirty="0" smtClean="0"/>
              <a:t>忘れずに</a:t>
            </a:r>
            <a:endParaRPr lang="ja-JP" altLang="en-US" sz="9600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1288135" y="1680408"/>
            <a:ext cx="4158498" cy="4328860"/>
            <a:chOff x="7527535" y="2172601"/>
            <a:chExt cx="1847738" cy="1923435"/>
          </a:xfrm>
        </p:grpSpPr>
        <p:sp>
          <p:nvSpPr>
            <p:cNvPr id="7" name="ドーナツ 6"/>
            <p:cNvSpPr/>
            <p:nvPr/>
          </p:nvSpPr>
          <p:spPr>
            <a:xfrm>
              <a:off x="7527535" y="2248298"/>
              <a:ext cx="1847738" cy="1847738"/>
            </a:xfrm>
            <a:prstGeom prst="donut">
              <a:avLst>
                <a:gd name="adj" fmla="val 732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7948177" y="2172601"/>
              <a:ext cx="1051338" cy="1813396"/>
              <a:chOff x="-1474312" y="1001839"/>
              <a:chExt cx="673100" cy="1160994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-1317944" y="1001839"/>
                <a:ext cx="340520" cy="41764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-1474312" y="2062027"/>
                <a:ext cx="673100" cy="10080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-1356044" y="1316821"/>
                <a:ext cx="416720" cy="7481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片側の 2 つの角を切り取った四角形 11"/>
              <p:cNvSpPr/>
              <p:nvPr/>
            </p:nvSpPr>
            <p:spPr>
              <a:xfrm>
                <a:off x="-1474312" y="1352844"/>
                <a:ext cx="673100" cy="759586"/>
              </a:xfrm>
              <a:prstGeom prst="snip2SameRect">
                <a:avLst>
                  <a:gd name="adj1" fmla="val 12572"/>
                  <a:gd name="adj2" fmla="val 0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/>
              <p:cNvGrpSpPr/>
              <p:nvPr/>
            </p:nvGrpSpPr>
            <p:grpSpPr>
              <a:xfrm>
                <a:off x="-1289369" y="1171869"/>
                <a:ext cx="283370" cy="133090"/>
                <a:chOff x="3245643" y="2197157"/>
                <a:chExt cx="283370" cy="250508"/>
              </a:xfrm>
              <a:solidFill>
                <a:schemeClr val="tx1"/>
              </a:solidFill>
            </p:grpSpPr>
            <p:sp>
              <p:nvSpPr>
                <p:cNvPr id="54" name="正方形/長方形 53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 flipV="1">
                  <a:off x="3245643" y="2401945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/>
              <p:cNvGrpSpPr/>
              <p:nvPr/>
            </p:nvGrpSpPr>
            <p:grpSpPr>
              <a:xfrm>
                <a:off x="-1289369" y="1062334"/>
                <a:ext cx="283370" cy="96824"/>
                <a:chOff x="3245643" y="2197157"/>
                <a:chExt cx="283370" cy="182246"/>
              </a:xfrm>
              <a:solidFill>
                <a:schemeClr val="tx1"/>
              </a:solidFill>
            </p:grpSpPr>
            <p:sp>
              <p:nvSpPr>
                <p:cNvPr id="50" name="正方形/長方形 49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正方形/長方形 17"/>
              <p:cNvSpPr/>
              <p:nvPr/>
            </p:nvSpPr>
            <p:spPr>
              <a:xfrm>
                <a:off x="-1420337" y="1510007"/>
                <a:ext cx="561976" cy="2278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/>
              <p:cNvGrpSpPr/>
              <p:nvPr/>
            </p:nvGrpSpPr>
            <p:grpSpPr>
              <a:xfrm>
                <a:off x="-1391763" y="1535456"/>
                <a:ext cx="504826" cy="176957"/>
                <a:chOff x="1940718" y="2052634"/>
                <a:chExt cx="2785272" cy="976320"/>
              </a:xfrm>
            </p:grpSpPr>
            <p:sp>
              <p:nvSpPr>
                <p:cNvPr id="20" name="フリーフォーム 19"/>
                <p:cNvSpPr/>
                <p:nvPr/>
              </p:nvSpPr>
              <p:spPr>
                <a:xfrm rot="5400000">
                  <a:off x="2418158" y="226575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 20"/>
                <p:cNvSpPr/>
                <p:nvPr/>
              </p:nvSpPr>
              <p:spPr>
                <a:xfrm>
                  <a:off x="2631281" y="205263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 21"/>
                <p:cNvSpPr/>
                <p:nvPr/>
              </p:nvSpPr>
              <p:spPr>
                <a:xfrm rot="5400000">
                  <a:off x="2844403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 22"/>
                <p:cNvSpPr/>
                <p:nvPr/>
              </p:nvSpPr>
              <p:spPr>
                <a:xfrm>
                  <a:off x="2631281" y="247888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 23"/>
                <p:cNvSpPr/>
                <p:nvPr/>
              </p:nvSpPr>
              <p:spPr>
                <a:xfrm rot="5400000">
                  <a:off x="2418158" y="269200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 rot="5400000">
                  <a:off x="2844403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 25"/>
                <p:cNvSpPr/>
                <p:nvPr/>
              </p:nvSpPr>
              <p:spPr>
                <a:xfrm>
                  <a:off x="2631281" y="290512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 26"/>
                <p:cNvSpPr/>
                <p:nvPr/>
              </p:nvSpPr>
              <p:spPr>
                <a:xfrm rot="5400000">
                  <a:off x="1789508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>
                <a:xfrm>
                  <a:off x="2002631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 28"/>
                <p:cNvSpPr/>
                <p:nvPr/>
              </p:nvSpPr>
              <p:spPr>
                <a:xfrm rot="5400000">
                  <a:off x="2215753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>
                  <a:off x="2002631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 30"/>
                <p:cNvSpPr/>
                <p:nvPr/>
              </p:nvSpPr>
              <p:spPr>
                <a:xfrm rot="5400000">
                  <a:off x="1789508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 31"/>
                <p:cNvSpPr/>
                <p:nvPr/>
              </p:nvSpPr>
              <p:spPr>
                <a:xfrm rot="5400000">
                  <a:off x="2215753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 32"/>
                <p:cNvSpPr/>
                <p:nvPr/>
              </p:nvSpPr>
              <p:spPr>
                <a:xfrm>
                  <a:off x="2002631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>
                <a:xfrm>
                  <a:off x="3272633" y="2257226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"/>
                <p:cNvSpPr/>
                <p:nvPr/>
              </p:nvSpPr>
              <p:spPr>
                <a:xfrm>
                  <a:off x="3272633" y="2682479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 35"/>
                <p:cNvSpPr/>
                <p:nvPr/>
              </p:nvSpPr>
              <p:spPr>
                <a:xfrm rot="5400000">
                  <a:off x="4024710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 36"/>
                <p:cNvSpPr/>
                <p:nvPr/>
              </p:nvSpPr>
              <p:spPr>
                <a:xfrm>
                  <a:off x="4237833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 37"/>
                <p:cNvSpPr/>
                <p:nvPr/>
              </p:nvSpPr>
              <p:spPr>
                <a:xfrm rot="5400000">
                  <a:off x="4450955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 38"/>
                <p:cNvSpPr/>
                <p:nvPr/>
              </p:nvSpPr>
              <p:spPr>
                <a:xfrm>
                  <a:off x="4237833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 39"/>
                <p:cNvSpPr/>
                <p:nvPr/>
              </p:nvSpPr>
              <p:spPr>
                <a:xfrm rot="5400000">
                  <a:off x="4024710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 40"/>
                <p:cNvSpPr/>
                <p:nvPr/>
              </p:nvSpPr>
              <p:spPr>
                <a:xfrm rot="5400000">
                  <a:off x="4450955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 41"/>
                <p:cNvSpPr/>
                <p:nvPr/>
              </p:nvSpPr>
              <p:spPr>
                <a:xfrm>
                  <a:off x="4237833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 42"/>
                <p:cNvSpPr/>
                <p:nvPr/>
              </p:nvSpPr>
              <p:spPr>
                <a:xfrm rot="5400000">
                  <a:off x="3396060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 43"/>
                <p:cNvSpPr/>
                <p:nvPr/>
              </p:nvSpPr>
              <p:spPr>
                <a:xfrm>
                  <a:off x="3609183" y="205263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 44"/>
                <p:cNvSpPr/>
                <p:nvPr/>
              </p:nvSpPr>
              <p:spPr>
                <a:xfrm rot="5400000">
                  <a:off x="3822305" y="226576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>
                <a:xfrm>
                  <a:off x="3609183" y="247888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 46"/>
                <p:cNvSpPr/>
                <p:nvPr/>
              </p:nvSpPr>
              <p:spPr>
                <a:xfrm rot="5400000">
                  <a:off x="3396060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 47"/>
                <p:cNvSpPr/>
                <p:nvPr/>
              </p:nvSpPr>
              <p:spPr>
                <a:xfrm rot="5400000">
                  <a:off x="3822305" y="269200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 48"/>
                <p:cNvSpPr/>
                <p:nvPr/>
              </p:nvSpPr>
              <p:spPr>
                <a:xfrm>
                  <a:off x="3609183" y="290512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87515"/>
            <a:ext cx="690425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出勤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退勤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時は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522688" y="2737290"/>
            <a:ext cx="3689392" cy="3840536"/>
            <a:chOff x="7527535" y="2172601"/>
            <a:chExt cx="1847738" cy="1923435"/>
          </a:xfrm>
        </p:grpSpPr>
        <p:sp>
          <p:nvSpPr>
            <p:cNvPr id="8" name="ドーナツ 7"/>
            <p:cNvSpPr/>
            <p:nvPr/>
          </p:nvSpPr>
          <p:spPr>
            <a:xfrm>
              <a:off x="7527535" y="2248298"/>
              <a:ext cx="1847738" cy="1847738"/>
            </a:xfrm>
            <a:prstGeom prst="donut">
              <a:avLst>
                <a:gd name="adj" fmla="val 732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7948177" y="2172601"/>
              <a:ext cx="1051338" cy="1813396"/>
              <a:chOff x="-1474312" y="1001839"/>
              <a:chExt cx="673100" cy="1160994"/>
            </a:xfrm>
          </p:grpSpPr>
          <p:sp>
            <p:nvSpPr>
              <p:cNvPr id="10" name="正方形/長方形 9"/>
              <p:cNvSpPr/>
              <p:nvPr/>
            </p:nvSpPr>
            <p:spPr>
              <a:xfrm>
                <a:off x="-1317944" y="1001839"/>
                <a:ext cx="340520" cy="41764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-1474312" y="2062027"/>
                <a:ext cx="673100" cy="10080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-1356044" y="1316821"/>
                <a:ext cx="416720" cy="7481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片側の 2 つの角を切り取った四角形 12"/>
              <p:cNvSpPr/>
              <p:nvPr/>
            </p:nvSpPr>
            <p:spPr>
              <a:xfrm>
                <a:off x="-1474312" y="1352844"/>
                <a:ext cx="673100" cy="759586"/>
              </a:xfrm>
              <a:prstGeom prst="snip2SameRect">
                <a:avLst>
                  <a:gd name="adj1" fmla="val 12572"/>
                  <a:gd name="adj2" fmla="val 0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/>
              <p:cNvGrpSpPr/>
              <p:nvPr/>
            </p:nvGrpSpPr>
            <p:grpSpPr>
              <a:xfrm>
                <a:off x="-1289369" y="1171869"/>
                <a:ext cx="283370" cy="133090"/>
                <a:chOff x="3245643" y="2197157"/>
                <a:chExt cx="283370" cy="250508"/>
              </a:xfrm>
              <a:solidFill>
                <a:schemeClr val="tx1"/>
              </a:solidFill>
            </p:grpSpPr>
            <p:sp>
              <p:nvSpPr>
                <p:cNvPr id="56" name="正方形/長方形 55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 flipV="1">
                  <a:off x="3245643" y="2401945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/>
              <p:cNvGrpSpPr/>
              <p:nvPr/>
            </p:nvGrpSpPr>
            <p:grpSpPr>
              <a:xfrm>
                <a:off x="-1289369" y="1062334"/>
                <a:ext cx="283370" cy="96824"/>
                <a:chOff x="3245643" y="2197157"/>
                <a:chExt cx="283370" cy="182246"/>
              </a:xfrm>
              <a:solidFill>
                <a:schemeClr val="tx1"/>
              </a:solidFill>
            </p:grpSpPr>
            <p:sp>
              <p:nvSpPr>
                <p:cNvPr id="53" name="正方形/長方形 52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正方形/長方形 18"/>
              <p:cNvSpPr/>
              <p:nvPr/>
            </p:nvSpPr>
            <p:spPr>
              <a:xfrm>
                <a:off x="-1420337" y="1510007"/>
                <a:ext cx="561976" cy="2278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-1391763" y="1535456"/>
                <a:ext cx="504826" cy="176957"/>
                <a:chOff x="1940718" y="2052634"/>
                <a:chExt cx="2785272" cy="976320"/>
              </a:xfrm>
            </p:grpSpPr>
            <p:sp>
              <p:nvSpPr>
                <p:cNvPr id="21" name="フリーフォーム 20"/>
                <p:cNvSpPr/>
                <p:nvPr/>
              </p:nvSpPr>
              <p:spPr>
                <a:xfrm rot="5400000">
                  <a:off x="2418158" y="226575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 21"/>
                <p:cNvSpPr/>
                <p:nvPr/>
              </p:nvSpPr>
              <p:spPr>
                <a:xfrm>
                  <a:off x="2631281" y="205263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 22"/>
                <p:cNvSpPr/>
                <p:nvPr/>
              </p:nvSpPr>
              <p:spPr>
                <a:xfrm rot="5400000">
                  <a:off x="2844403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 23"/>
                <p:cNvSpPr/>
                <p:nvPr/>
              </p:nvSpPr>
              <p:spPr>
                <a:xfrm>
                  <a:off x="2631281" y="247888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 rot="5400000">
                  <a:off x="2418158" y="269200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 25"/>
                <p:cNvSpPr/>
                <p:nvPr/>
              </p:nvSpPr>
              <p:spPr>
                <a:xfrm rot="5400000">
                  <a:off x="2844403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 26"/>
                <p:cNvSpPr/>
                <p:nvPr/>
              </p:nvSpPr>
              <p:spPr>
                <a:xfrm>
                  <a:off x="2631281" y="290512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>
                <a:xfrm rot="5400000">
                  <a:off x="1789508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 28"/>
                <p:cNvSpPr/>
                <p:nvPr/>
              </p:nvSpPr>
              <p:spPr>
                <a:xfrm>
                  <a:off x="2002631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 rot="5400000">
                  <a:off x="2215753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 31"/>
                <p:cNvSpPr/>
                <p:nvPr/>
              </p:nvSpPr>
              <p:spPr>
                <a:xfrm>
                  <a:off x="2002631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 32"/>
                <p:cNvSpPr/>
                <p:nvPr/>
              </p:nvSpPr>
              <p:spPr>
                <a:xfrm rot="5400000">
                  <a:off x="1789508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 33"/>
                <p:cNvSpPr/>
                <p:nvPr/>
              </p:nvSpPr>
              <p:spPr>
                <a:xfrm rot="5400000">
                  <a:off x="2215753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 34"/>
                <p:cNvSpPr/>
                <p:nvPr/>
              </p:nvSpPr>
              <p:spPr>
                <a:xfrm>
                  <a:off x="2002631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円/楕円 35"/>
                <p:cNvSpPr/>
                <p:nvPr/>
              </p:nvSpPr>
              <p:spPr>
                <a:xfrm>
                  <a:off x="3272633" y="2257226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3272633" y="2682479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 37"/>
                <p:cNvSpPr/>
                <p:nvPr/>
              </p:nvSpPr>
              <p:spPr>
                <a:xfrm rot="5400000">
                  <a:off x="4024710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 38"/>
                <p:cNvSpPr/>
                <p:nvPr/>
              </p:nvSpPr>
              <p:spPr>
                <a:xfrm>
                  <a:off x="4237833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 39"/>
                <p:cNvSpPr/>
                <p:nvPr/>
              </p:nvSpPr>
              <p:spPr>
                <a:xfrm rot="5400000">
                  <a:off x="4450955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 40"/>
                <p:cNvSpPr/>
                <p:nvPr/>
              </p:nvSpPr>
              <p:spPr>
                <a:xfrm>
                  <a:off x="4237833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 41"/>
                <p:cNvSpPr/>
                <p:nvPr/>
              </p:nvSpPr>
              <p:spPr>
                <a:xfrm rot="5400000">
                  <a:off x="4024710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 43"/>
                <p:cNvSpPr/>
                <p:nvPr/>
              </p:nvSpPr>
              <p:spPr>
                <a:xfrm rot="5400000">
                  <a:off x="4450955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 44"/>
                <p:cNvSpPr/>
                <p:nvPr/>
              </p:nvSpPr>
              <p:spPr>
                <a:xfrm>
                  <a:off x="4237833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>
                <a:xfrm rot="5400000">
                  <a:off x="3396060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 46"/>
                <p:cNvSpPr/>
                <p:nvPr/>
              </p:nvSpPr>
              <p:spPr>
                <a:xfrm>
                  <a:off x="3609183" y="205263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 47"/>
                <p:cNvSpPr/>
                <p:nvPr/>
              </p:nvSpPr>
              <p:spPr>
                <a:xfrm rot="5400000">
                  <a:off x="3822305" y="226576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 48"/>
                <p:cNvSpPr/>
                <p:nvPr/>
              </p:nvSpPr>
              <p:spPr>
                <a:xfrm>
                  <a:off x="3609183" y="247888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 49"/>
                <p:cNvSpPr/>
                <p:nvPr/>
              </p:nvSpPr>
              <p:spPr>
                <a:xfrm rot="5400000">
                  <a:off x="3396060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 50"/>
                <p:cNvSpPr/>
                <p:nvPr/>
              </p:nvSpPr>
              <p:spPr>
                <a:xfrm rot="5400000">
                  <a:off x="3822305" y="269200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3609183" y="290512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60" name="テキスト ボックス 59"/>
          <p:cNvSpPr txBox="1"/>
          <p:nvPr/>
        </p:nvSpPr>
        <p:spPr>
          <a:xfrm>
            <a:off x="0" y="6787748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タイムカード</a:t>
            </a:r>
            <a:r>
              <a:rPr lang="en-US" altLang="ja-JP" sz="8000" dirty="0" smtClean="0">
                <a:solidFill>
                  <a:srgbClr val="FF0000"/>
                </a:solidFill>
              </a:rPr>
              <a:t/>
            </a:r>
            <a:br>
              <a:rPr lang="en-US" altLang="ja-JP" sz="8000" dirty="0" smtClean="0">
                <a:solidFill>
                  <a:srgbClr val="FF0000"/>
                </a:solidFill>
              </a:rPr>
            </a:br>
            <a:r>
              <a:rPr lang="ja-JP" altLang="en-US" sz="9600" dirty="0" smtClean="0"/>
              <a:t>忘れずに</a:t>
            </a:r>
            <a:endParaRPr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87515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規則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守りましょう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522688" y="2737290"/>
            <a:ext cx="3689392" cy="3840536"/>
            <a:chOff x="7527535" y="2172601"/>
            <a:chExt cx="1847738" cy="1923435"/>
          </a:xfrm>
        </p:grpSpPr>
        <p:sp>
          <p:nvSpPr>
            <p:cNvPr id="8" name="ドーナツ 7"/>
            <p:cNvSpPr/>
            <p:nvPr/>
          </p:nvSpPr>
          <p:spPr>
            <a:xfrm>
              <a:off x="7527535" y="2248298"/>
              <a:ext cx="1847738" cy="1847738"/>
            </a:xfrm>
            <a:prstGeom prst="donut">
              <a:avLst>
                <a:gd name="adj" fmla="val 732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7948177" y="2172601"/>
              <a:ext cx="1051338" cy="1813396"/>
              <a:chOff x="-1474312" y="1001839"/>
              <a:chExt cx="673100" cy="1160994"/>
            </a:xfrm>
          </p:grpSpPr>
          <p:sp>
            <p:nvSpPr>
              <p:cNvPr id="10" name="正方形/長方形 9"/>
              <p:cNvSpPr/>
              <p:nvPr/>
            </p:nvSpPr>
            <p:spPr>
              <a:xfrm>
                <a:off x="-1317944" y="1001839"/>
                <a:ext cx="340520" cy="41764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-1474312" y="2062027"/>
                <a:ext cx="673100" cy="10080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-1356044" y="1316821"/>
                <a:ext cx="416720" cy="74816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片側の 2 つの角を切り取った四角形 12"/>
              <p:cNvSpPr/>
              <p:nvPr/>
            </p:nvSpPr>
            <p:spPr>
              <a:xfrm>
                <a:off x="-1474312" y="1352844"/>
                <a:ext cx="673100" cy="759586"/>
              </a:xfrm>
              <a:prstGeom prst="snip2SameRect">
                <a:avLst>
                  <a:gd name="adj1" fmla="val 12572"/>
                  <a:gd name="adj2" fmla="val 0"/>
                </a:avLst>
              </a:prstGeom>
              <a:gradFill flip="none"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/>
              <p:cNvGrpSpPr/>
              <p:nvPr/>
            </p:nvGrpSpPr>
            <p:grpSpPr>
              <a:xfrm>
                <a:off x="-1289369" y="1171869"/>
                <a:ext cx="283370" cy="133090"/>
                <a:chOff x="3245643" y="2197157"/>
                <a:chExt cx="283370" cy="250508"/>
              </a:xfrm>
              <a:solidFill>
                <a:schemeClr val="tx1"/>
              </a:solidFill>
            </p:grpSpPr>
            <p:sp>
              <p:nvSpPr>
                <p:cNvPr id="56" name="正方形/長方形 55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 flipV="1">
                  <a:off x="3245643" y="2401945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/>
              <p:cNvGrpSpPr/>
              <p:nvPr/>
            </p:nvGrpSpPr>
            <p:grpSpPr>
              <a:xfrm>
                <a:off x="-1289369" y="1062334"/>
                <a:ext cx="283370" cy="96824"/>
                <a:chOff x="3245643" y="2197157"/>
                <a:chExt cx="283370" cy="182246"/>
              </a:xfrm>
              <a:solidFill>
                <a:schemeClr val="tx1"/>
              </a:solidFill>
            </p:grpSpPr>
            <p:sp>
              <p:nvSpPr>
                <p:cNvPr id="53" name="正方形/長方形 52"/>
                <p:cNvSpPr/>
                <p:nvPr/>
              </p:nvSpPr>
              <p:spPr>
                <a:xfrm flipV="1">
                  <a:off x="3245643" y="2197157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>
                <a:xfrm flipV="1">
                  <a:off x="3245643" y="2265420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>
                <a:xfrm flipV="1">
                  <a:off x="3245643" y="2333683"/>
                  <a:ext cx="283370" cy="4572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正方形/長方形 18"/>
              <p:cNvSpPr/>
              <p:nvPr/>
            </p:nvSpPr>
            <p:spPr>
              <a:xfrm>
                <a:off x="-1420337" y="1510007"/>
                <a:ext cx="561976" cy="2278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-1391763" y="1535456"/>
                <a:ext cx="504826" cy="176957"/>
                <a:chOff x="1940718" y="2052634"/>
                <a:chExt cx="2785272" cy="976320"/>
              </a:xfrm>
            </p:grpSpPr>
            <p:sp>
              <p:nvSpPr>
                <p:cNvPr id="21" name="フリーフォーム 20"/>
                <p:cNvSpPr/>
                <p:nvPr/>
              </p:nvSpPr>
              <p:spPr>
                <a:xfrm rot="5400000">
                  <a:off x="2418158" y="226575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 21"/>
                <p:cNvSpPr/>
                <p:nvPr/>
              </p:nvSpPr>
              <p:spPr>
                <a:xfrm>
                  <a:off x="2631281" y="205263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 22"/>
                <p:cNvSpPr/>
                <p:nvPr/>
              </p:nvSpPr>
              <p:spPr>
                <a:xfrm rot="5400000">
                  <a:off x="2844403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 23"/>
                <p:cNvSpPr/>
                <p:nvPr/>
              </p:nvSpPr>
              <p:spPr>
                <a:xfrm>
                  <a:off x="2631281" y="247888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 rot="5400000">
                  <a:off x="2418158" y="269200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 25"/>
                <p:cNvSpPr/>
                <p:nvPr/>
              </p:nvSpPr>
              <p:spPr>
                <a:xfrm rot="5400000">
                  <a:off x="2844403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 26"/>
                <p:cNvSpPr/>
                <p:nvPr/>
              </p:nvSpPr>
              <p:spPr>
                <a:xfrm>
                  <a:off x="2631281" y="290512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>
                <a:xfrm rot="5400000">
                  <a:off x="1789508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 28"/>
                <p:cNvSpPr/>
                <p:nvPr/>
              </p:nvSpPr>
              <p:spPr>
                <a:xfrm>
                  <a:off x="2002631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 rot="5400000">
                  <a:off x="2215753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 31"/>
                <p:cNvSpPr/>
                <p:nvPr/>
              </p:nvSpPr>
              <p:spPr>
                <a:xfrm>
                  <a:off x="2002631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 32"/>
                <p:cNvSpPr/>
                <p:nvPr/>
              </p:nvSpPr>
              <p:spPr>
                <a:xfrm rot="5400000">
                  <a:off x="1789508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 33"/>
                <p:cNvSpPr/>
                <p:nvPr/>
              </p:nvSpPr>
              <p:spPr>
                <a:xfrm rot="5400000">
                  <a:off x="2215753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 34"/>
                <p:cNvSpPr/>
                <p:nvPr/>
              </p:nvSpPr>
              <p:spPr>
                <a:xfrm>
                  <a:off x="2002631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円/楕円 35"/>
                <p:cNvSpPr/>
                <p:nvPr/>
              </p:nvSpPr>
              <p:spPr>
                <a:xfrm>
                  <a:off x="3272633" y="2257226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3272633" y="2682479"/>
                  <a:ext cx="142875" cy="142875"/>
                </a:xfrm>
                <a:prstGeom prst="ellipse">
                  <a:avLst/>
                </a:pr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 37"/>
                <p:cNvSpPr/>
                <p:nvPr/>
              </p:nvSpPr>
              <p:spPr>
                <a:xfrm rot="5400000">
                  <a:off x="4024710" y="226575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 38"/>
                <p:cNvSpPr/>
                <p:nvPr/>
              </p:nvSpPr>
              <p:spPr>
                <a:xfrm>
                  <a:off x="4237833" y="205263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 39"/>
                <p:cNvSpPr/>
                <p:nvPr/>
              </p:nvSpPr>
              <p:spPr>
                <a:xfrm rot="5400000">
                  <a:off x="4450955" y="2265761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 40"/>
                <p:cNvSpPr/>
                <p:nvPr/>
              </p:nvSpPr>
              <p:spPr>
                <a:xfrm>
                  <a:off x="4237833" y="2478883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 41"/>
                <p:cNvSpPr/>
                <p:nvPr/>
              </p:nvSpPr>
              <p:spPr>
                <a:xfrm rot="5400000">
                  <a:off x="4024710" y="269200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 43"/>
                <p:cNvSpPr/>
                <p:nvPr/>
              </p:nvSpPr>
              <p:spPr>
                <a:xfrm rot="5400000">
                  <a:off x="4450955" y="269200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 44"/>
                <p:cNvSpPr/>
                <p:nvPr/>
              </p:nvSpPr>
              <p:spPr>
                <a:xfrm>
                  <a:off x="4237833" y="2905128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>
                <a:xfrm rot="5400000">
                  <a:off x="3396060" y="2265760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 46"/>
                <p:cNvSpPr/>
                <p:nvPr/>
              </p:nvSpPr>
              <p:spPr>
                <a:xfrm>
                  <a:off x="3609183" y="2052636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 47"/>
                <p:cNvSpPr/>
                <p:nvPr/>
              </p:nvSpPr>
              <p:spPr>
                <a:xfrm rot="5400000">
                  <a:off x="3822305" y="2265762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 48"/>
                <p:cNvSpPr/>
                <p:nvPr/>
              </p:nvSpPr>
              <p:spPr>
                <a:xfrm>
                  <a:off x="3609183" y="2478884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 49"/>
                <p:cNvSpPr/>
                <p:nvPr/>
              </p:nvSpPr>
              <p:spPr>
                <a:xfrm rot="5400000">
                  <a:off x="3396060" y="2692005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 50"/>
                <p:cNvSpPr/>
                <p:nvPr/>
              </p:nvSpPr>
              <p:spPr>
                <a:xfrm rot="5400000">
                  <a:off x="3822305" y="2692007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3609183" y="2905129"/>
                  <a:ext cx="426246" cy="123825"/>
                </a:xfrm>
                <a:custGeom>
                  <a:avLst/>
                  <a:gdLst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107157 w 426246"/>
                    <a:gd name="connsiteY8" fmla="*/ 123825 h 123825"/>
                    <a:gd name="connsiteX9" fmla="*/ 61912 w 426246"/>
                    <a:gd name="connsiteY9" fmla="*/ 123825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319089 w 426246"/>
                    <a:gd name="connsiteY7" fmla="*/ 123825 h 123825"/>
                    <a:gd name="connsiteX8" fmla="*/ 61912 w 426246"/>
                    <a:gd name="connsiteY8" fmla="*/ 123825 h 123825"/>
                    <a:gd name="connsiteX9" fmla="*/ 0 w 426246"/>
                    <a:gd name="connsiteY9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107157 w 426246"/>
                    <a:gd name="connsiteY2" fmla="*/ 0 h 123825"/>
                    <a:gd name="connsiteX3" fmla="*/ 319089 w 426246"/>
                    <a:gd name="connsiteY3" fmla="*/ 0 h 123825"/>
                    <a:gd name="connsiteX4" fmla="*/ 364334 w 426246"/>
                    <a:gd name="connsiteY4" fmla="*/ 0 h 123825"/>
                    <a:gd name="connsiteX5" fmla="*/ 426246 w 426246"/>
                    <a:gd name="connsiteY5" fmla="*/ 61913 h 123825"/>
                    <a:gd name="connsiteX6" fmla="*/ 364334 w 426246"/>
                    <a:gd name="connsiteY6" fmla="*/ 123825 h 123825"/>
                    <a:gd name="connsiteX7" fmla="*/ 61912 w 426246"/>
                    <a:gd name="connsiteY7" fmla="*/ 123825 h 123825"/>
                    <a:gd name="connsiteX8" fmla="*/ 0 w 426246"/>
                    <a:gd name="connsiteY8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19089 w 426246"/>
                    <a:gd name="connsiteY2" fmla="*/ 0 h 123825"/>
                    <a:gd name="connsiteX3" fmla="*/ 364334 w 426246"/>
                    <a:gd name="connsiteY3" fmla="*/ 0 h 123825"/>
                    <a:gd name="connsiteX4" fmla="*/ 426246 w 426246"/>
                    <a:gd name="connsiteY4" fmla="*/ 61913 h 123825"/>
                    <a:gd name="connsiteX5" fmla="*/ 364334 w 426246"/>
                    <a:gd name="connsiteY5" fmla="*/ 123825 h 123825"/>
                    <a:gd name="connsiteX6" fmla="*/ 61912 w 426246"/>
                    <a:gd name="connsiteY6" fmla="*/ 123825 h 123825"/>
                    <a:gd name="connsiteX7" fmla="*/ 0 w 426246"/>
                    <a:gd name="connsiteY7" fmla="*/ 61912 h 123825"/>
                    <a:gd name="connsiteX0" fmla="*/ 0 w 426246"/>
                    <a:gd name="connsiteY0" fmla="*/ 61912 h 123825"/>
                    <a:gd name="connsiteX1" fmla="*/ 61912 w 426246"/>
                    <a:gd name="connsiteY1" fmla="*/ 0 h 123825"/>
                    <a:gd name="connsiteX2" fmla="*/ 364334 w 426246"/>
                    <a:gd name="connsiteY2" fmla="*/ 0 h 123825"/>
                    <a:gd name="connsiteX3" fmla="*/ 426246 w 426246"/>
                    <a:gd name="connsiteY3" fmla="*/ 61913 h 123825"/>
                    <a:gd name="connsiteX4" fmla="*/ 364334 w 426246"/>
                    <a:gd name="connsiteY4" fmla="*/ 123825 h 123825"/>
                    <a:gd name="connsiteX5" fmla="*/ 61912 w 426246"/>
                    <a:gd name="connsiteY5" fmla="*/ 123825 h 123825"/>
                    <a:gd name="connsiteX6" fmla="*/ 0 w 426246"/>
                    <a:gd name="connsiteY6" fmla="*/ 61912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6246" h="123825">
                      <a:moveTo>
                        <a:pt x="0" y="61912"/>
                      </a:moveTo>
                      <a:lnTo>
                        <a:pt x="61912" y="0"/>
                      </a:lnTo>
                      <a:lnTo>
                        <a:pt x="364334" y="0"/>
                      </a:lnTo>
                      <a:lnTo>
                        <a:pt x="426246" y="61913"/>
                      </a:lnTo>
                      <a:lnTo>
                        <a:pt x="364334" y="123825"/>
                      </a:lnTo>
                      <a:lnTo>
                        <a:pt x="61912" y="123825"/>
                      </a:lnTo>
                      <a:lnTo>
                        <a:pt x="0" y="61912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60" name="テキスト ボックス 59"/>
          <p:cNvSpPr txBox="1"/>
          <p:nvPr/>
        </p:nvSpPr>
        <p:spPr>
          <a:xfrm>
            <a:off x="0" y="6787748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タイムカード</a:t>
            </a:r>
            <a:r>
              <a:rPr lang="en-US" altLang="ja-JP" sz="8000" dirty="0" smtClean="0">
                <a:solidFill>
                  <a:srgbClr val="FF0000"/>
                </a:solidFill>
              </a:rPr>
              <a:t/>
            </a:r>
            <a:br>
              <a:rPr lang="en-US" altLang="ja-JP" sz="8000" dirty="0" smtClean="0">
                <a:solidFill>
                  <a:srgbClr val="FF0000"/>
                </a:solidFill>
              </a:rPr>
            </a:br>
            <a:r>
              <a:rPr lang="ja-JP" altLang="en-US" sz="9600" dirty="0" smtClean="0"/>
              <a:t>忘れずに</a:t>
            </a:r>
            <a:endParaRPr lang="ja-JP" altLang="en-US" sz="9600" dirty="0"/>
          </a:p>
        </p:txBody>
      </p:sp>
    </p:spTree>
    <p:extLst>
      <p:ext uri="{BB962C8B-B14F-4D97-AF65-F5344CB8AC3E}">
        <p14:creationId xmlns:p14="http://schemas.microsoft.com/office/powerpoint/2010/main" val="146604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pop655_タイムカード忘れずに</dc:title>
  <dc:subject>pop655_タイムカード忘れずに</dc:subject>
  <dc:creator>http://www.digipot.net</dc:creator>
  <cp:lastModifiedBy/>
  <cp:revision>1</cp:revision>
  <dcterms:created xsi:type="dcterms:W3CDTF">2014-12-04T06:28:15Z</dcterms:created>
  <dcterms:modified xsi:type="dcterms:W3CDTF">2015-10-09T04:10:33Z</dcterms:modified>
  <cp:version>1</cp:version>
</cp:coreProperties>
</file>